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68" r:id="rId3"/>
    <p:sldId id="269" r:id="rId4"/>
    <p:sldId id="259" r:id="rId5"/>
    <p:sldId id="318" r:id="rId6"/>
    <p:sldId id="319" r:id="rId7"/>
    <p:sldId id="320" r:id="rId8"/>
    <p:sldId id="263" r:id="rId9"/>
    <p:sldId id="262" r:id="rId10"/>
    <p:sldId id="317" r:id="rId11"/>
    <p:sldId id="321" r:id="rId12"/>
    <p:sldId id="283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17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AF40D5-846A-470D-AC24-93C13D7DB18E}">
  <a:tblStyle styleId="{20AF40D5-846A-470D-AC24-93C13D7DB1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9" autoAdjust="0"/>
    <p:restoredTop sz="94464" autoAdjust="0"/>
  </p:normalViewPr>
  <p:slideViewPr>
    <p:cSldViewPr snapToGrid="0" showGuides="1">
      <p:cViewPr varScale="1">
        <p:scale>
          <a:sx n="76" d="100"/>
          <a:sy n="76" d="100"/>
        </p:scale>
        <p:origin x="234" y="1122"/>
      </p:cViewPr>
      <p:guideLst>
        <p:guide orient="horz" pos="1620"/>
        <p:guide pos="1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61d0d1c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61d0d1c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8675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903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33085ef8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33085ef8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3a4e21041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3a4e21041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2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3a4e2104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3a4e2104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326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a4e21041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a4e21041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21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3a4e2104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3a4e2104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a4e21041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a4e21041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500" y="669075"/>
            <a:ext cx="6202500" cy="1647600"/>
          </a:xfrm>
          <a:prstGeom prst="rect">
            <a:avLst/>
          </a:prstGeom>
          <a:effectLst>
            <a:outerShdw blurRad="185738" algn="bl" rotWithShape="0">
              <a:schemeClr val="accent1"/>
            </a:outerShdw>
          </a:effectLst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500" y="2525763"/>
            <a:ext cx="5148900" cy="37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35571" b="42455"/>
          <a:stretch/>
        </p:blipFill>
        <p:spPr>
          <a:xfrm>
            <a:off x="-381000" y="2431450"/>
            <a:ext cx="4886199" cy="295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26947" r="21538" b="25843"/>
          <a:stretch/>
        </p:blipFill>
        <p:spPr>
          <a:xfrm>
            <a:off x="-381000" y="2083475"/>
            <a:ext cx="4710400" cy="33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95027">
            <a:off x="6854736" y="-225578"/>
            <a:ext cx="4364262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r="22124"/>
          <a:stretch/>
        </p:blipFill>
        <p:spPr>
          <a:xfrm rot="191719">
            <a:off x="1638304" y="446325"/>
            <a:ext cx="7121174" cy="446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 rotWithShape="1">
          <a:blip r:embed="rId2">
            <a:alphaModFix/>
          </a:blip>
          <a:srcRect r="22124"/>
          <a:stretch/>
        </p:blipFill>
        <p:spPr>
          <a:xfrm rot="5400000">
            <a:off x="-1495421" y="160573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l="44395"/>
          <a:stretch/>
        </p:blipFill>
        <p:spPr>
          <a:xfrm rot="-7368104">
            <a:off x="-218962" y="3658248"/>
            <a:ext cx="1297399" cy="1605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900003">
            <a:off x="6802609" y="-928155"/>
            <a:ext cx="4364263" cy="2959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76325" y="593961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3433975" y="1080273"/>
            <a:ext cx="2252400" cy="12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 flipH="1">
            <a:off x="343397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 flipH="1">
            <a:off x="343400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42886">
            <a:off x="6325337" y="-940440"/>
            <a:ext cx="4364260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66775" y="396593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3225" y="984600"/>
            <a:ext cx="6687000" cy="3169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47072">
            <a:off x="2180235" y="-1674878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085850" y="-3922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28650" y="3680188"/>
            <a:ext cx="2511457" cy="20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902210">
            <a:off x="-1566554" y="-1835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6128">
            <a:off x="137418" y="4450345"/>
            <a:ext cx="1603886" cy="129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2276475" y="-107514"/>
            <a:ext cx="9144003" cy="446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title" hasCustomPrompt="1"/>
          </p:nvPr>
        </p:nvSpPr>
        <p:spPr>
          <a:xfrm>
            <a:off x="3401775" y="1077543"/>
            <a:ext cx="2252400" cy="1191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/>
          </p:nvPr>
        </p:nvSpPr>
        <p:spPr>
          <a:xfrm flipH="1">
            <a:off x="713225" y="27360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 flipH="1">
            <a:off x="713250" y="35341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2524125" y="-5508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02210">
            <a:off x="2805421" y="-2487690"/>
            <a:ext cx="5294806" cy="359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l="676" t="1351" r="-9727" b="-29"/>
          <a:stretch/>
        </p:blipFill>
        <p:spPr>
          <a:xfrm rot="5267340">
            <a:off x="3261593" y="4351381"/>
            <a:ext cx="2100541" cy="174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1252019">
            <a:off x="8199410" y="3857912"/>
            <a:ext cx="1271681" cy="182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title" hasCustomPrompt="1"/>
          </p:nvPr>
        </p:nvSpPr>
        <p:spPr>
          <a:xfrm>
            <a:off x="6132675" y="1083550"/>
            <a:ext cx="2252400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8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 idx="2"/>
          </p:nvPr>
        </p:nvSpPr>
        <p:spPr>
          <a:xfrm flipH="1">
            <a:off x="3400100" y="2812225"/>
            <a:ext cx="4996800" cy="669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 flipH="1">
            <a:off x="3400125" y="3610375"/>
            <a:ext cx="4996800" cy="3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_1_1_1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/>
          </a:blip>
          <a:srcRect l="38737" r="-431"/>
          <a:stretch/>
        </p:blipFill>
        <p:spPr>
          <a:xfrm rot="-9000006">
            <a:off x="-827948" y="3982956"/>
            <a:ext cx="2000826" cy="223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38675" y="-1375389"/>
            <a:ext cx="9144003" cy="446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3687" y="-1458487"/>
            <a:ext cx="2511457" cy="203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1"/>
          </p:nvPr>
        </p:nvSpPr>
        <p:spPr>
          <a:xfrm>
            <a:off x="1961001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2"/>
          </p:nvPr>
        </p:nvSpPr>
        <p:spPr>
          <a:xfrm>
            <a:off x="1961000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3"/>
          </p:nvPr>
        </p:nvSpPr>
        <p:spPr>
          <a:xfrm>
            <a:off x="1961001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4"/>
          </p:nvPr>
        </p:nvSpPr>
        <p:spPr>
          <a:xfrm>
            <a:off x="1961000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5"/>
          </p:nvPr>
        </p:nvSpPr>
        <p:spPr>
          <a:xfrm>
            <a:off x="1961001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6"/>
          </p:nvPr>
        </p:nvSpPr>
        <p:spPr>
          <a:xfrm>
            <a:off x="1961000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7"/>
          </p:nvPr>
        </p:nvSpPr>
        <p:spPr>
          <a:xfrm>
            <a:off x="5272326" y="164617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8"/>
          </p:nvPr>
        </p:nvSpPr>
        <p:spPr>
          <a:xfrm>
            <a:off x="5272325" y="1252850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subTitle" idx="9"/>
          </p:nvPr>
        </p:nvSpPr>
        <p:spPr>
          <a:xfrm>
            <a:off x="5272326" y="2823561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subTitle" idx="13"/>
          </p:nvPr>
        </p:nvSpPr>
        <p:spPr>
          <a:xfrm>
            <a:off x="5272325" y="243023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ubTitle" idx="14"/>
          </p:nvPr>
        </p:nvSpPr>
        <p:spPr>
          <a:xfrm>
            <a:off x="5272326" y="4000950"/>
            <a:ext cx="1995300" cy="545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15"/>
          </p:nvPr>
        </p:nvSpPr>
        <p:spPr>
          <a:xfrm>
            <a:off x="5272325" y="3607629"/>
            <a:ext cx="19953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ubTitle" idx="1"/>
          </p:nvPr>
        </p:nvSpPr>
        <p:spPr>
          <a:xfrm>
            <a:off x="996775" y="2228200"/>
            <a:ext cx="5022900" cy="1213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996775" y="3575125"/>
            <a:ext cx="4886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Gemunu Libre"/>
                <a:ea typeface="Gemunu Libre"/>
                <a:cs typeface="Gemunu Libre"/>
                <a:sym typeface="Gemunu Libr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dk1"/>
              </a:solidFill>
              <a:latin typeface="Gemunu Libre"/>
              <a:ea typeface="Gemunu Libre"/>
              <a:cs typeface="Gemunu Libre"/>
              <a:sym typeface="Gemunu Libre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 rotWithShape="1">
          <a:blip r:embed="rId5">
            <a:alphaModFix/>
          </a:blip>
          <a:srcRect r="51969"/>
          <a:stretch/>
        </p:blipFill>
        <p:spPr>
          <a:xfrm rot="-9000026">
            <a:off x="-149972" y="3968288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6">
            <a:alphaModFix/>
          </a:blip>
          <a:srcRect l="-22010" b="-300"/>
          <a:stretch/>
        </p:blipFill>
        <p:spPr>
          <a:xfrm rot="899991">
            <a:off x="5139024" y="-797731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92206">
            <a:off x="5521236" y="2536672"/>
            <a:ext cx="4364261" cy="295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8">
            <a:alphaModFix/>
          </a:blip>
          <a:srcRect r="22124"/>
          <a:stretch/>
        </p:blipFill>
        <p:spPr>
          <a:xfrm rot="10800000">
            <a:off x="4581528" y="-1931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882885">
            <a:off x="-845376" y="-528513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 rotWithShape="1">
          <a:blip r:embed="rId2">
            <a:alphaModFix/>
          </a:blip>
          <a:srcRect r="51969"/>
          <a:stretch/>
        </p:blipFill>
        <p:spPr>
          <a:xfrm rot="-9000026">
            <a:off x="-64247" y="-279862"/>
            <a:ext cx="1120647" cy="160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899991">
            <a:off x="-2890551" y="3412319"/>
            <a:ext cx="4595548" cy="34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4">
            <a:alphaModFix/>
          </a:blip>
          <a:srcRect r="22124"/>
          <a:stretch/>
        </p:blipFill>
        <p:spPr>
          <a:xfrm rot="10800000">
            <a:off x="2276478" y="-159925"/>
            <a:ext cx="7121172" cy="4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82885">
            <a:off x="7136574" y="3976812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228600" algn="bl" rotWithShape="0">
              <a:schemeClr val="accent1">
                <a:alpha val="92000"/>
              </a:schemeClr>
            </a:outerShdw>
          </a:effectLst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Orbitron"/>
              <a:buNone/>
              <a:defRPr sz="3000" b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Federo"/>
              <a:buNone/>
              <a:defRPr sz="3500">
                <a:solidFill>
                  <a:schemeClr val="accent3"/>
                </a:solidFill>
                <a:latin typeface="Federo"/>
                <a:ea typeface="Federo"/>
                <a:cs typeface="Federo"/>
                <a:sym typeface="Fede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●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○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munu Libre"/>
              <a:buChar char="■"/>
              <a:defRPr sz="1600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61" r:id="rId5"/>
    <p:sldLayoutId id="2147483662" r:id="rId6"/>
    <p:sldLayoutId id="2147483669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>
          <a:blip r:embed="rId3"/>
          <a:srcRect l="25759" r="25759"/>
          <a:stretch/>
        </p:blipFill>
        <p:spPr>
          <a:xfrm>
            <a:off x="4953000" y="25400"/>
            <a:ext cx="437456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/>
          <p:nvPr/>
        </p:nvSpPr>
        <p:spPr>
          <a:xfrm>
            <a:off x="4852949" y="0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0" y="1246494"/>
            <a:ext cx="7295322" cy="755676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261" name="Google Shape;261;p34"/>
          <p:cNvSpPr txBox="1">
            <a:spLocks noGrp="1"/>
          </p:cNvSpPr>
          <p:nvPr>
            <p:ph type="ctrTitle"/>
          </p:nvPr>
        </p:nvSpPr>
        <p:spPr>
          <a:xfrm>
            <a:off x="125926" y="354570"/>
            <a:ext cx="7295322" cy="1647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PRÁCTICA 2</a:t>
            </a:r>
            <a:br>
              <a:rPr lang="en" sz="4800" dirty="0"/>
            </a:br>
            <a:r>
              <a:rPr lang="es-ES" sz="2800" dirty="0">
                <a:solidFill>
                  <a:schemeClr val="dk1"/>
                </a:solidFill>
              </a:rPr>
              <a:t>Diseño de registros de corrimientos en cascada</a:t>
            </a:r>
            <a:endParaRPr sz="3600" dirty="0">
              <a:solidFill>
                <a:schemeClr val="dk1"/>
              </a:solidFill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79789">
            <a:off x="7342550" y="2984527"/>
            <a:ext cx="2511454" cy="20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0;p52">
            <a:extLst>
              <a:ext uri="{FF2B5EF4-FFF2-40B4-BE49-F238E27FC236}">
                <a16:creationId xmlns:a16="http://schemas.microsoft.com/office/drawing/2014/main" id="{57C0F7D9-1AD4-5CF3-3719-66E5A029DF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3125" y="2133823"/>
            <a:ext cx="6136171" cy="223939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DISEÑO DIGITAL VLSI, Grupo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Profesor: M.C. Gerardo Ariel Castillo García</a:t>
            </a:r>
          </a:p>
          <a:p>
            <a:pPr marL="0" indent="0"/>
            <a:r>
              <a:rPr lang="es-MX" i="1" dirty="0"/>
              <a:t>Equipo: 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- Bravo Luna Ivonne Monserrat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- Díaz González Rivas Ángel Iñaqui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- García Gallegos Samantha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s-MX" i="1" dirty="0"/>
              <a:t>- </a:t>
            </a:r>
            <a:r>
              <a:rPr lang="es-MX" i="1" dirty="0" err="1"/>
              <a:t>Siliano</a:t>
            </a:r>
            <a:r>
              <a:rPr lang="es-MX" i="1" dirty="0"/>
              <a:t> Haller Rodrigo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 rotWithShape="1">
          <a:blip r:embed="rId3"/>
          <a:srcRect l="27331" r="32866" b="15613"/>
          <a:stretch/>
        </p:blipFill>
        <p:spPr>
          <a:xfrm>
            <a:off x="4813300" y="15650"/>
            <a:ext cx="43306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/>
          <p:nvPr/>
        </p:nvSpPr>
        <p:spPr>
          <a:xfrm>
            <a:off x="4375500" y="15650"/>
            <a:ext cx="13350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323837" y="2105690"/>
            <a:ext cx="3415608" cy="932119"/>
          </a:xfrm>
          <a:custGeom>
            <a:avLst/>
            <a:gdLst/>
            <a:ahLst/>
            <a:cxnLst/>
            <a:rect l="l" t="t" r="r" b="b"/>
            <a:pathLst>
              <a:path w="169700" h="31525" extrusionOk="0">
                <a:moveTo>
                  <a:pt x="28560" y="724"/>
                </a:moveTo>
                <a:cubicBezTo>
                  <a:pt x="44608" y="-99"/>
                  <a:pt x="78390" y="-179"/>
                  <a:pt x="101238" y="276"/>
                </a:cubicBezTo>
                <a:cubicBezTo>
                  <a:pt x="124086" y="731"/>
                  <a:pt x="156753" y="-1362"/>
                  <a:pt x="165646" y="3454"/>
                </a:cubicBezTo>
                <a:cubicBezTo>
                  <a:pt x="174539" y="8270"/>
                  <a:pt x="167880" y="24715"/>
                  <a:pt x="154597" y="29171"/>
                </a:cubicBezTo>
                <a:cubicBezTo>
                  <a:pt x="141314" y="33627"/>
                  <a:pt x="107537" y="30433"/>
                  <a:pt x="85949" y="30191"/>
                </a:cubicBezTo>
                <a:cubicBezTo>
                  <a:pt x="64361" y="29950"/>
                  <a:pt x="39125" y="28114"/>
                  <a:pt x="25071" y="27722"/>
                </a:cubicBezTo>
                <a:cubicBezTo>
                  <a:pt x="11017" y="27330"/>
                  <a:pt x="4978" y="31589"/>
                  <a:pt x="1625" y="27838"/>
                </a:cubicBezTo>
                <a:cubicBezTo>
                  <a:pt x="-1728" y="24087"/>
                  <a:pt x="464" y="9736"/>
                  <a:pt x="4953" y="5217"/>
                </a:cubicBezTo>
                <a:cubicBezTo>
                  <a:pt x="9442" y="698"/>
                  <a:pt x="12513" y="1548"/>
                  <a:pt x="28560" y="724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dk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261" name="Google Shape;261;p34"/>
          <p:cNvSpPr txBox="1">
            <a:spLocks noGrp="1"/>
          </p:cNvSpPr>
          <p:nvPr>
            <p:ph type="ctrTitle"/>
          </p:nvPr>
        </p:nvSpPr>
        <p:spPr>
          <a:xfrm>
            <a:off x="418605" y="1281890"/>
            <a:ext cx="5927949" cy="16476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FUNCIONAMIENTO</a:t>
            </a:r>
            <a:br>
              <a:rPr lang="en" sz="5400" dirty="0"/>
            </a:br>
            <a:r>
              <a:rPr lang="en" sz="4000" dirty="0">
                <a:solidFill>
                  <a:schemeClr val="dk1"/>
                </a:solidFill>
              </a:rPr>
              <a:t>EJERCICIO 2.3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79789">
            <a:off x="7342550" y="2984527"/>
            <a:ext cx="2511454" cy="20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t="58174" r="43598"/>
          <a:stretch/>
        </p:blipFill>
        <p:spPr>
          <a:xfrm>
            <a:off x="8404778" y="-50650"/>
            <a:ext cx="1165146" cy="699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4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A4E3DD3-9E9B-47B6-B470-8CD2194F3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556349" y="-968095"/>
            <a:ext cx="3729804" cy="65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1"/>
          <p:cNvSpPr txBox="1">
            <a:spLocks noGrp="1"/>
          </p:cNvSpPr>
          <p:nvPr>
            <p:ph type="title"/>
          </p:nvPr>
        </p:nvSpPr>
        <p:spPr>
          <a:xfrm>
            <a:off x="996775" y="597450"/>
            <a:ext cx="5022900" cy="100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¡G</a:t>
            </a:r>
            <a:r>
              <a:rPr lang="en" dirty="0"/>
              <a:t>RACIAS POR SU ATENCIÓN!</a:t>
            </a:r>
            <a:endParaRPr dirty="0"/>
          </a:p>
        </p:txBody>
      </p:sp>
      <p:sp>
        <p:nvSpPr>
          <p:cNvPr id="755" name="Google Shape;755;p61"/>
          <p:cNvSpPr/>
          <p:nvPr/>
        </p:nvSpPr>
        <p:spPr>
          <a:xfrm>
            <a:off x="9622136" y="2259981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1"/>
          <p:cNvSpPr/>
          <p:nvPr/>
        </p:nvSpPr>
        <p:spPr>
          <a:xfrm>
            <a:off x="9746155" y="2277648"/>
            <a:ext cx="5983" cy="38430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1"/>
          <p:cNvSpPr/>
          <p:nvPr/>
        </p:nvSpPr>
        <p:spPr>
          <a:xfrm>
            <a:off x="9681048" y="2377033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9897765" y="2306154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0" y="0"/>
                </a:moveTo>
                <a:lnTo>
                  <a:pt x="84" y="0"/>
                </a:lnTo>
                <a:lnTo>
                  <a:pt x="84" y="777"/>
                </a:lnTo>
                <a:lnTo>
                  <a:pt x="0" y="7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9852789" y="2500137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9824775" y="2287080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958483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10195566" y="2287221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61"/>
          <p:cNvSpPr/>
          <p:nvPr/>
        </p:nvSpPr>
        <p:spPr>
          <a:xfrm>
            <a:off x="10340912" y="227138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61"/>
          <p:cNvSpPr/>
          <p:nvPr/>
        </p:nvSpPr>
        <p:spPr>
          <a:xfrm>
            <a:off x="10272497" y="2477191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1"/>
          <p:cNvSpPr/>
          <p:nvPr/>
        </p:nvSpPr>
        <p:spPr>
          <a:xfrm>
            <a:off x="10091255" y="2370557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1" y="0"/>
                </a:moveTo>
                <a:lnTo>
                  <a:pt x="84" y="0"/>
                </a:lnTo>
                <a:lnTo>
                  <a:pt x="84" y="445"/>
                </a:lnTo>
                <a:lnTo>
                  <a:pt x="1" y="4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61"/>
          <p:cNvSpPr/>
          <p:nvPr/>
        </p:nvSpPr>
        <p:spPr>
          <a:xfrm>
            <a:off x="9639099" y="2695034"/>
            <a:ext cx="5983" cy="87559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61"/>
          <p:cNvSpPr/>
          <p:nvPr/>
        </p:nvSpPr>
        <p:spPr>
          <a:xfrm>
            <a:off x="9566883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61"/>
          <p:cNvSpPr/>
          <p:nvPr/>
        </p:nvSpPr>
        <p:spPr>
          <a:xfrm>
            <a:off x="9593067" y="241081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61"/>
          <p:cNvSpPr/>
          <p:nvPr/>
        </p:nvSpPr>
        <p:spPr>
          <a:xfrm>
            <a:off x="10146296" y="2459243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0"/>
                </a:moveTo>
                <a:lnTo>
                  <a:pt x="84" y="0"/>
                </a:lnTo>
                <a:lnTo>
                  <a:pt x="84" y="936"/>
                </a:lnTo>
                <a:lnTo>
                  <a:pt x="1" y="9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61"/>
          <p:cNvSpPr/>
          <p:nvPr/>
        </p:nvSpPr>
        <p:spPr>
          <a:xfrm>
            <a:off x="9757698" y="2487397"/>
            <a:ext cx="5983" cy="41105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61"/>
          <p:cNvSpPr/>
          <p:nvPr/>
        </p:nvSpPr>
        <p:spPr>
          <a:xfrm>
            <a:off x="10354215" y="2695034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61"/>
          <p:cNvSpPr/>
          <p:nvPr/>
        </p:nvSpPr>
        <p:spPr>
          <a:xfrm>
            <a:off x="10133627" y="2692782"/>
            <a:ext cx="5983" cy="35615"/>
          </a:xfrm>
          <a:custGeom>
            <a:avLst/>
            <a:gdLst/>
            <a:ahLst/>
            <a:cxnLst/>
            <a:rect l="l" t="t" r="r" b="b"/>
            <a:pathLst>
              <a:path w="85" h="506" extrusionOk="0">
                <a:moveTo>
                  <a:pt x="1" y="1"/>
                </a:moveTo>
                <a:lnTo>
                  <a:pt x="85" y="1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61"/>
          <p:cNvSpPr/>
          <p:nvPr/>
        </p:nvSpPr>
        <p:spPr>
          <a:xfrm>
            <a:off x="10220412" y="2720443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1"/>
                </a:moveTo>
                <a:lnTo>
                  <a:pt x="84" y="1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10192469" y="2809903"/>
            <a:ext cx="5983" cy="40472"/>
          </a:xfrm>
          <a:custGeom>
            <a:avLst/>
            <a:gdLst/>
            <a:ahLst/>
            <a:cxnLst/>
            <a:rect l="l" t="t" r="r" b="b"/>
            <a:pathLst>
              <a:path w="85" h="575" extrusionOk="0">
                <a:moveTo>
                  <a:pt x="1" y="0"/>
                </a:moveTo>
                <a:lnTo>
                  <a:pt x="85" y="0"/>
                </a:lnTo>
                <a:lnTo>
                  <a:pt x="85" y="575"/>
                </a:lnTo>
                <a:lnTo>
                  <a:pt x="1" y="5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10389196" y="2722766"/>
            <a:ext cx="5983" cy="54760"/>
          </a:xfrm>
          <a:custGeom>
            <a:avLst/>
            <a:gdLst/>
            <a:ahLst/>
            <a:cxnLst/>
            <a:rect l="l" t="t" r="r" b="b"/>
            <a:pathLst>
              <a:path w="85" h="778" extrusionOk="0">
                <a:moveTo>
                  <a:pt x="1" y="1"/>
                </a:moveTo>
                <a:lnTo>
                  <a:pt x="84" y="1"/>
                </a:lnTo>
                <a:lnTo>
                  <a:pt x="84" y="778"/>
                </a:lnTo>
                <a:lnTo>
                  <a:pt x="1" y="7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1"/>
          <p:cNvSpPr/>
          <p:nvPr/>
        </p:nvSpPr>
        <p:spPr>
          <a:xfrm>
            <a:off x="10157487" y="298924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1"/>
          <p:cNvSpPr/>
          <p:nvPr/>
        </p:nvSpPr>
        <p:spPr>
          <a:xfrm>
            <a:off x="10318529" y="288852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1"/>
                </a:moveTo>
                <a:lnTo>
                  <a:pt x="85" y="1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1"/>
          <p:cNvSpPr/>
          <p:nvPr/>
        </p:nvSpPr>
        <p:spPr>
          <a:xfrm>
            <a:off x="10372233" y="2985234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1"/>
          <p:cNvSpPr/>
          <p:nvPr/>
        </p:nvSpPr>
        <p:spPr>
          <a:xfrm>
            <a:off x="10286152" y="2747612"/>
            <a:ext cx="5912" cy="100440"/>
          </a:xfrm>
          <a:custGeom>
            <a:avLst/>
            <a:gdLst/>
            <a:ahLst/>
            <a:cxnLst/>
            <a:rect l="l" t="t" r="r" b="b"/>
            <a:pathLst>
              <a:path w="84" h="1427" extrusionOk="0">
                <a:moveTo>
                  <a:pt x="0" y="0"/>
                </a:moveTo>
                <a:lnTo>
                  <a:pt x="84" y="0"/>
                </a:lnTo>
                <a:lnTo>
                  <a:pt x="84" y="1426"/>
                </a:lnTo>
                <a:lnTo>
                  <a:pt x="0" y="14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1"/>
          <p:cNvSpPr/>
          <p:nvPr/>
        </p:nvSpPr>
        <p:spPr>
          <a:xfrm>
            <a:off x="10073940" y="2920338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1"/>
          <p:cNvSpPr/>
          <p:nvPr/>
        </p:nvSpPr>
        <p:spPr>
          <a:xfrm>
            <a:off x="10084850" y="2750146"/>
            <a:ext cx="5983" cy="65951"/>
          </a:xfrm>
          <a:custGeom>
            <a:avLst/>
            <a:gdLst/>
            <a:ahLst/>
            <a:cxnLst/>
            <a:rect l="l" t="t" r="r" b="b"/>
            <a:pathLst>
              <a:path w="85" h="937" extrusionOk="0">
                <a:moveTo>
                  <a:pt x="1" y="1"/>
                </a:moveTo>
                <a:lnTo>
                  <a:pt x="85" y="1"/>
                </a:lnTo>
                <a:lnTo>
                  <a:pt x="85" y="937"/>
                </a:lnTo>
                <a:lnTo>
                  <a:pt x="1" y="9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1"/>
          <p:cNvSpPr/>
          <p:nvPr/>
        </p:nvSpPr>
        <p:spPr>
          <a:xfrm>
            <a:off x="10249763" y="2998114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1"/>
          <p:cNvSpPr/>
          <p:nvPr/>
        </p:nvSpPr>
        <p:spPr>
          <a:xfrm>
            <a:off x="9782896" y="2770558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1"/>
          <p:cNvSpPr/>
          <p:nvPr/>
        </p:nvSpPr>
        <p:spPr>
          <a:xfrm>
            <a:off x="9891994" y="2728045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1"/>
          <p:cNvSpPr/>
          <p:nvPr/>
        </p:nvSpPr>
        <p:spPr>
          <a:xfrm>
            <a:off x="9815766" y="2948704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1"/>
          <p:cNvSpPr/>
          <p:nvPr/>
        </p:nvSpPr>
        <p:spPr>
          <a:xfrm>
            <a:off x="9713355" y="2895633"/>
            <a:ext cx="5912" cy="49340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1"/>
          <p:cNvSpPr/>
          <p:nvPr/>
        </p:nvSpPr>
        <p:spPr>
          <a:xfrm>
            <a:off x="9615168" y="2855724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10459371" y="2674341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1"/>
          <p:cNvSpPr/>
          <p:nvPr/>
        </p:nvSpPr>
        <p:spPr>
          <a:xfrm>
            <a:off x="10441422" y="2956728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/>
          <p:nvPr/>
        </p:nvSpPr>
        <p:spPr>
          <a:xfrm>
            <a:off x="9622136" y="3070400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1"/>
          <p:cNvSpPr/>
          <p:nvPr/>
        </p:nvSpPr>
        <p:spPr>
          <a:xfrm>
            <a:off x="9746155" y="3088208"/>
            <a:ext cx="5983" cy="38219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1"/>
          <p:cNvSpPr/>
          <p:nvPr/>
        </p:nvSpPr>
        <p:spPr>
          <a:xfrm>
            <a:off x="9681048" y="3187451"/>
            <a:ext cx="5912" cy="40401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1"/>
          <p:cNvSpPr/>
          <p:nvPr/>
        </p:nvSpPr>
        <p:spPr>
          <a:xfrm>
            <a:off x="9897765" y="3116714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0"/>
                </a:moveTo>
                <a:lnTo>
                  <a:pt x="84" y="0"/>
                </a:lnTo>
                <a:lnTo>
                  <a:pt x="84" y="775"/>
                </a:lnTo>
                <a:lnTo>
                  <a:pt x="0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1"/>
          <p:cNvSpPr/>
          <p:nvPr/>
        </p:nvSpPr>
        <p:spPr>
          <a:xfrm>
            <a:off x="9852789" y="3310556"/>
            <a:ext cx="5983" cy="42583"/>
          </a:xfrm>
          <a:custGeom>
            <a:avLst/>
            <a:gdLst/>
            <a:ahLst/>
            <a:cxnLst/>
            <a:rect l="l" t="t" r="r" b="b"/>
            <a:pathLst>
              <a:path w="85" h="605" extrusionOk="0">
                <a:moveTo>
                  <a:pt x="0" y="1"/>
                </a:moveTo>
                <a:lnTo>
                  <a:pt x="84" y="1"/>
                </a:lnTo>
                <a:lnTo>
                  <a:pt x="84" y="605"/>
                </a:lnTo>
                <a:lnTo>
                  <a:pt x="0" y="6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1"/>
          <p:cNvSpPr/>
          <p:nvPr/>
        </p:nvSpPr>
        <p:spPr>
          <a:xfrm>
            <a:off x="9824775" y="3097499"/>
            <a:ext cx="5983" cy="100369"/>
          </a:xfrm>
          <a:custGeom>
            <a:avLst/>
            <a:gdLst/>
            <a:ahLst/>
            <a:cxnLst/>
            <a:rect l="l" t="t" r="r" b="b"/>
            <a:pathLst>
              <a:path w="85" h="1426" extrusionOk="0">
                <a:moveTo>
                  <a:pt x="0" y="1"/>
                </a:moveTo>
                <a:lnTo>
                  <a:pt x="84" y="1"/>
                </a:lnTo>
                <a:lnTo>
                  <a:pt x="84" y="1425"/>
                </a:lnTo>
                <a:lnTo>
                  <a:pt x="0" y="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1"/>
          <p:cNvSpPr/>
          <p:nvPr/>
        </p:nvSpPr>
        <p:spPr>
          <a:xfrm>
            <a:off x="958483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1"/>
          <p:cNvSpPr/>
          <p:nvPr/>
        </p:nvSpPr>
        <p:spPr>
          <a:xfrm>
            <a:off x="10195566" y="3097639"/>
            <a:ext cx="5983" cy="57223"/>
          </a:xfrm>
          <a:custGeom>
            <a:avLst/>
            <a:gdLst/>
            <a:ahLst/>
            <a:cxnLst/>
            <a:rect l="l" t="t" r="r" b="b"/>
            <a:pathLst>
              <a:path w="85" h="813" extrusionOk="0">
                <a:moveTo>
                  <a:pt x="1" y="1"/>
                </a:moveTo>
                <a:lnTo>
                  <a:pt x="84" y="1"/>
                </a:lnTo>
                <a:lnTo>
                  <a:pt x="84" y="812"/>
                </a:lnTo>
                <a:lnTo>
                  <a:pt x="1" y="8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1"/>
          <p:cNvSpPr/>
          <p:nvPr/>
        </p:nvSpPr>
        <p:spPr>
          <a:xfrm>
            <a:off x="10340912" y="3081803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1" y="0"/>
                </a:moveTo>
                <a:lnTo>
                  <a:pt x="84" y="0"/>
                </a:lnTo>
                <a:lnTo>
                  <a:pt x="84" y="2017"/>
                </a:lnTo>
                <a:lnTo>
                  <a:pt x="1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/>
          <p:nvPr/>
        </p:nvSpPr>
        <p:spPr>
          <a:xfrm>
            <a:off x="10272497" y="3287610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0" y="0"/>
                </a:moveTo>
                <a:lnTo>
                  <a:pt x="84" y="0"/>
                </a:lnTo>
                <a:lnTo>
                  <a:pt x="84" y="1051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/>
          <p:nvPr/>
        </p:nvSpPr>
        <p:spPr>
          <a:xfrm>
            <a:off x="10091255" y="3181046"/>
            <a:ext cx="5983" cy="31321"/>
          </a:xfrm>
          <a:custGeom>
            <a:avLst/>
            <a:gdLst/>
            <a:ahLst/>
            <a:cxnLst/>
            <a:rect l="l" t="t" r="r" b="b"/>
            <a:pathLst>
              <a:path w="85" h="445" extrusionOk="0">
                <a:moveTo>
                  <a:pt x="1" y="1"/>
                </a:moveTo>
                <a:lnTo>
                  <a:pt x="84" y="1"/>
                </a:lnTo>
                <a:lnTo>
                  <a:pt x="84" y="444"/>
                </a:lnTo>
                <a:lnTo>
                  <a:pt x="1" y="4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1"/>
          <p:cNvSpPr/>
          <p:nvPr/>
        </p:nvSpPr>
        <p:spPr>
          <a:xfrm>
            <a:off x="9639099" y="3505453"/>
            <a:ext cx="5983" cy="8763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1"/>
          <p:cNvSpPr/>
          <p:nvPr/>
        </p:nvSpPr>
        <p:spPr>
          <a:xfrm>
            <a:off x="9566883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1"/>
          <p:cNvSpPr/>
          <p:nvPr/>
        </p:nvSpPr>
        <p:spPr>
          <a:xfrm>
            <a:off x="9593067" y="3221236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1"/>
          <p:cNvSpPr/>
          <p:nvPr/>
        </p:nvSpPr>
        <p:spPr>
          <a:xfrm>
            <a:off x="9757698" y="3297886"/>
            <a:ext cx="5983" cy="41035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/>
          <p:nvPr/>
        </p:nvSpPr>
        <p:spPr>
          <a:xfrm>
            <a:off x="10354215" y="3505453"/>
            <a:ext cx="5912" cy="100792"/>
          </a:xfrm>
          <a:custGeom>
            <a:avLst/>
            <a:gdLst/>
            <a:ahLst/>
            <a:cxnLst/>
            <a:rect l="l" t="t" r="r" b="b"/>
            <a:pathLst>
              <a:path w="84" h="1432" extrusionOk="0">
                <a:moveTo>
                  <a:pt x="0" y="0"/>
                </a:moveTo>
                <a:lnTo>
                  <a:pt x="84" y="0"/>
                </a:lnTo>
                <a:lnTo>
                  <a:pt x="84" y="1432"/>
                </a:lnTo>
                <a:lnTo>
                  <a:pt x="0" y="14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1"/>
          <p:cNvSpPr/>
          <p:nvPr/>
        </p:nvSpPr>
        <p:spPr>
          <a:xfrm>
            <a:off x="10133627" y="3503342"/>
            <a:ext cx="5983" cy="35545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1"/>
          <p:cNvSpPr/>
          <p:nvPr/>
        </p:nvSpPr>
        <p:spPr>
          <a:xfrm>
            <a:off x="10220412" y="3530862"/>
            <a:ext cx="5912" cy="38290"/>
          </a:xfrm>
          <a:custGeom>
            <a:avLst/>
            <a:gdLst/>
            <a:ahLst/>
            <a:cxnLst/>
            <a:rect l="l" t="t" r="r" b="b"/>
            <a:pathLst>
              <a:path w="84" h="544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1"/>
          <p:cNvSpPr/>
          <p:nvPr/>
        </p:nvSpPr>
        <p:spPr>
          <a:xfrm>
            <a:off x="10192469" y="3620463"/>
            <a:ext cx="5983" cy="40331"/>
          </a:xfrm>
          <a:custGeom>
            <a:avLst/>
            <a:gdLst/>
            <a:ahLst/>
            <a:cxnLst/>
            <a:rect l="l" t="t" r="r" b="b"/>
            <a:pathLst>
              <a:path w="85" h="573" extrusionOk="0">
                <a:moveTo>
                  <a:pt x="1" y="0"/>
                </a:moveTo>
                <a:lnTo>
                  <a:pt x="85" y="0"/>
                </a:lnTo>
                <a:lnTo>
                  <a:pt x="85" y="573"/>
                </a:lnTo>
                <a:lnTo>
                  <a:pt x="1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1"/>
          <p:cNvSpPr/>
          <p:nvPr/>
        </p:nvSpPr>
        <p:spPr>
          <a:xfrm>
            <a:off x="10389196" y="3533326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1" y="0"/>
                </a:moveTo>
                <a:lnTo>
                  <a:pt x="84" y="0"/>
                </a:lnTo>
                <a:lnTo>
                  <a:pt x="84" y="775"/>
                </a:lnTo>
                <a:lnTo>
                  <a:pt x="1" y="7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1"/>
          <p:cNvSpPr/>
          <p:nvPr/>
        </p:nvSpPr>
        <p:spPr>
          <a:xfrm>
            <a:off x="10157487" y="3799665"/>
            <a:ext cx="5983" cy="54619"/>
          </a:xfrm>
          <a:custGeom>
            <a:avLst/>
            <a:gdLst/>
            <a:ahLst/>
            <a:cxnLst/>
            <a:rect l="l" t="t" r="r" b="b"/>
            <a:pathLst>
              <a:path w="85" h="776" extrusionOk="0">
                <a:moveTo>
                  <a:pt x="0" y="1"/>
                </a:moveTo>
                <a:lnTo>
                  <a:pt x="84" y="1"/>
                </a:lnTo>
                <a:lnTo>
                  <a:pt x="84" y="776"/>
                </a:lnTo>
                <a:lnTo>
                  <a:pt x="0" y="7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1"/>
          <p:cNvSpPr/>
          <p:nvPr/>
        </p:nvSpPr>
        <p:spPr>
          <a:xfrm>
            <a:off x="10318529" y="3698943"/>
            <a:ext cx="5983" cy="42724"/>
          </a:xfrm>
          <a:custGeom>
            <a:avLst/>
            <a:gdLst/>
            <a:ahLst/>
            <a:cxnLst/>
            <a:rect l="l" t="t" r="r" b="b"/>
            <a:pathLst>
              <a:path w="85" h="607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1"/>
          <p:cNvSpPr/>
          <p:nvPr/>
        </p:nvSpPr>
        <p:spPr>
          <a:xfrm>
            <a:off x="10372233" y="3795653"/>
            <a:ext cx="5983" cy="42653"/>
          </a:xfrm>
          <a:custGeom>
            <a:avLst/>
            <a:gdLst/>
            <a:ahLst/>
            <a:cxnLst/>
            <a:rect l="l" t="t" r="r" b="b"/>
            <a:pathLst>
              <a:path w="85" h="606" extrusionOk="0">
                <a:moveTo>
                  <a:pt x="1" y="0"/>
                </a:moveTo>
                <a:lnTo>
                  <a:pt x="85" y="0"/>
                </a:lnTo>
                <a:lnTo>
                  <a:pt x="85" y="606"/>
                </a:lnTo>
                <a:lnTo>
                  <a:pt x="1" y="6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1"/>
          <p:cNvSpPr/>
          <p:nvPr/>
        </p:nvSpPr>
        <p:spPr>
          <a:xfrm>
            <a:off x="10286152" y="3558172"/>
            <a:ext cx="5912" cy="100299"/>
          </a:xfrm>
          <a:custGeom>
            <a:avLst/>
            <a:gdLst/>
            <a:ahLst/>
            <a:cxnLst/>
            <a:rect l="l" t="t" r="r" b="b"/>
            <a:pathLst>
              <a:path w="84" h="1425" extrusionOk="0">
                <a:moveTo>
                  <a:pt x="0" y="0"/>
                </a:moveTo>
                <a:lnTo>
                  <a:pt x="84" y="0"/>
                </a:lnTo>
                <a:lnTo>
                  <a:pt x="84" y="1424"/>
                </a:lnTo>
                <a:lnTo>
                  <a:pt x="0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1"/>
          <p:cNvSpPr/>
          <p:nvPr/>
        </p:nvSpPr>
        <p:spPr>
          <a:xfrm>
            <a:off x="10073940" y="3730757"/>
            <a:ext cx="5983" cy="105508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1"/>
          <p:cNvSpPr/>
          <p:nvPr/>
        </p:nvSpPr>
        <p:spPr>
          <a:xfrm>
            <a:off x="10084850" y="3560565"/>
            <a:ext cx="5983" cy="66092"/>
          </a:xfrm>
          <a:custGeom>
            <a:avLst/>
            <a:gdLst/>
            <a:ahLst/>
            <a:cxnLst/>
            <a:rect l="l" t="t" r="r" b="b"/>
            <a:pathLst>
              <a:path w="85" h="939" extrusionOk="0">
                <a:moveTo>
                  <a:pt x="1" y="1"/>
                </a:moveTo>
                <a:lnTo>
                  <a:pt x="85" y="1"/>
                </a:lnTo>
                <a:lnTo>
                  <a:pt x="85" y="938"/>
                </a:lnTo>
                <a:lnTo>
                  <a:pt x="1" y="9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10249763" y="3808533"/>
            <a:ext cx="5983" cy="40964"/>
          </a:xfrm>
          <a:custGeom>
            <a:avLst/>
            <a:gdLst/>
            <a:ahLst/>
            <a:cxnLst/>
            <a:rect l="l" t="t" r="r" b="b"/>
            <a:pathLst>
              <a:path w="85" h="582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1"/>
          <p:cNvSpPr/>
          <p:nvPr/>
        </p:nvSpPr>
        <p:spPr>
          <a:xfrm>
            <a:off x="9782896" y="3580977"/>
            <a:ext cx="5912" cy="57082"/>
          </a:xfrm>
          <a:custGeom>
            <a:avLst/>
            <a:gdLst/>
            <a:ahLst/>
            <a:cxnLst/>
            <a:rect l="l" t="t" r="r" b="b"/>
            <a:pathLst>
              <a:path w="84" h="811" extrusionOk="0">
                <a:moveTo>
                  <a:pt x="0" y="1"/>
                </a:moveTo>
                <a:lnTo>
                  <a:pt x="84" y="1"/>
                </a:lnTo>
                <a:lnTo>
                  <a:pt x="84" y="811"/>
                </a:lnTo>
                <a:lnTo>
                  <a:pt x="0" y="8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1"/>
          <p:cNvSpPr/>
          <p:nvPr/>
        </p:nvSpPr>
        <p:spPr>
          <a:xfrm>
            <a:off x="9891994" y="3538464"/>
            <a:ext cx="5983" cy="141967"/>
          </a:xfrm>
          <a:custGeom>
            <a:avLst/>
            <a:gdLst/>
            <a:ahLst/>
            <a:cxnLst/>
            <a:rect l="l" t="t" r="r" b="b"/>
            <a:pathLst>
              <a:path w="85" h="2017" extrusionOk="0">
                <a:moveTo>
                  <a:pt x="0" y="1"/>
                </a:moveTo>
                <a:lnTo>
                  <a:pt x="84" y="1"/>
                </a:lnTo>
                <a:lnTo>
                  <a:pt x="84" y="2017"/>
                </a:lnTo>
                <a:lnTo>
                  <a:pt x="0" y="20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1"/>
          <p:cNvSpPr/>
          <p:nvPr/>
        </p:nvSpPr>
        <p:spPr>
          <a:xfrm>
            <a:off x="9815766" y="3759122"/>
            <a:ext cx="5983" cy="74045"/>
          </a:xfrm>
          <a:custGeom>
            <a:avLst/>
            <a:gdLst/>
            <a:ahLst/>
            <a:cxnLst/>
            <a:rect l="l" t="t" r="r" b="b"/>
            <a:pathLst>
              <a:path w="85" h="1052" extrusionOk="0">
                <a:moveTo>
                  <a:pt x="1" y="1"/>
                </a:moveTo>
                <a:lnTo>
                  <a:pt x="85" y="1"/>
                </a:lnTo>
                <a:lnTo>
                  <a:pt x="85" y="1052"/>
                </a:lnTo>
                <a:lnTo>
                  <a:pt x="1" y="10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1"/>
          <p:cNvSpPr/>
          <p:nvPr/>
        </p:nvSpPr>
        <p:spPr>
          <a:xfrm>
            <a:off x="9713355" y="3706052"/>
            <a:ext cx="5912" cy="49481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1"/>
          <p:cNvSpPr/>
          <p:nvPr/>
        </p:nvSpPr>
        <p:spPr>
          <a:xfrm>
            <a:off x="9615168" y="3666143"/>
            <a:ext cx="5983" cy="31392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1"/>
          <p:cNvSpPr/>
          <p:nvPr/>
        </p:nvSpPr>
        <p:spPr>
          <a:xfrm>
            <a:off x="10459371" y="3484760"/>
            <a:ext cx="5983" cy="413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1"/>
          <p:cNvSpPr/>
          <p:nvPr/>
        </p:nvSpPr>
        <p:spPr>
          <a:xfrm>
            <a:off x="10441422" y="3767146"/>
            <a:ext cx="5983" cy="47862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1" y="0"/>
                </a:moveTo>
                <a:lnTo>
                  <a:pt x="84" y="0"/>
                </a:lnTo>
                <a:lnTo>
                  <a:pt x="84" y="679"/>
                </a:lnTo>
                <a:lnTo>
                  <a:pt x="1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1"/>
          <p:cNvSpPr/>
          <p:nvPr/>
        </p:nvSpPr>
        <p:spPr>
          <a:xfrm flipH="1">
            <a:off x="9653206" y="803825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5"/>
                </a:lnTo>
                <a:lnTo>
                  <a:pt x="1" y="5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1"/>
          <p:cNvSpPr/>
          <p:nvPr/>
        </p:nvSpPr>
        <p:spPr>
          <a:xfrm flipH="1">
            <a:off x="9534575" y="820724"/>
            <a:ext cx="5723" cy="36759"/>
          </a:xfrm>
          <a:custGeom>
            <a:avLst/>
            <a:gdLst/>
            <a:ahLst/>
            <a:cxnLst/>
            <a:rect l="l" t="t" r="r" b="b"/>
            <a:pathLst>
              <a:path w="85" h="546" extrusionOk="0">
                <a:moveTo>
                  <a:pt x="0" y="0"/>
                </a:moveTo>
                <a:lnTo>
                  <a:pt x="84" y="0"/>
                </a:lnTo>
                <a:lnTo>
                  <a:pt x="84" y="545"/>
                </a:lnTo>
                <a:lnTo>
                  <a:pt x="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1"/>
          <p:cNvSpPr/>
          <p:nvPr/>
        </p:nvSpPr>
        <p:spPr>
          <a:xfrm flipH="1">
            <a:off x="9596920" y="915789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1"/>
          <p:cNvSpPr/>
          <p:nvPr/>
        </p:nvSpPr>
        <p:spPr>
          <a:xfrm flipH="1">
            <a:off x="9688889" y="1200175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1"/>
          <p:cNvSpPr/>
          <p:nvPr/>
        </p:nvSpPr>
        <p:spPr>
          <a:xfrm flipH="1">
            <a:off x="9636980" y="1219969"/>
            <a:ext cx="5723" cy="83752"/>
          </a:xfrm>
          <a:custGeom>
            <a:avLst/>
            <a:gdLst/>
            <a:ahLst/>
            <a:cxnLst/>
            <a:rect l="l" t="t" r="r" b="b"/>
            <a:pathLst>
              <a:path w="85" h="1244" extrusionOk="0">
                <a:moveTo>
                  <a:pt x="1" y="0"/>
                </a:moveTo>
                <a:lnTo>
                  <a:pt x="85" y="0"/>
                </a:lnTo>
                <a:lnTo>
                  <a:pt x="85" y="1243"/>
                </a:lnTo>
                <a:lnTo>
                  <a:pt x="1" y="1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1"/>
          <p:cNvSpPr/>
          <p:nvPr/>
        </p:nvSpPr>
        <p:spPr>
          <a:xfrm flipH="1">
            <a:off x="9706058" y="1470288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1"/>
          <p:cNvSpPr/>
          <p:nvPr/>
        </p:nvSpPr>
        <p:spPr>
          <a:xfrm flipH="1">
            <a:off x="9681012" y="94810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1"/>
          <p:cNvSpPr/>
          <p:nvPr/>
        </p:nvSpPr>
        <p:spPr>
          <a:xfrm flipH="1">
            <a:off x="9523534" y="1021356"/>
            <a:ext cx="5723" cy="39318"/>
          </a:xfrm>
          <a:custGeom>
            <a:avLst/>
            <a:gdLst/>
            <a:ahLst/>
            <a:cxnLst/>
            <a:rect l="l" t="t" r="r" b="b"/>
            <a:pathLst>
              <a:path w="85" h="584" extrusionOk="0">
                <a:moveTo>
                  <a:pt x="0" y="0"/>
                </a:moveTo>
                <a:lnTo>
                  <a:pt x="84" y="0"/>
                </a:lnTo>
                <a:lnTo>
                  <a:pt x="84" y="583"/>
                </a:lnTo>
                <a:lnTo>
                  <a:pt x="0" y="5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1"/>
          <p:cNvSpPr/>
          <p:nvPr/>
        </p:nvSpPr>
        <p:spPr>
          <a:xfrm flipH="1">
            <a:off x="9566017" y="1411849"/>
            <a:ext cx="5655" cy="47195"/>
          </a:xfrm>
          <a:custGeom>
            <a:avLst/>
            <a:gdLst/>
            <a:ahLst/>
            <a:cxnLst/>
            <a:rect l="l" t="t" r="r" b="b"/>
            <a:pathLst>
              <a:path w="84" h="701" extrusionOk="0">
                <a:moveTo>
                  <a:pt x="0" y="1"/>
                </a:moveTo>
                <a:lnTo>
                  <a:pt x="84" y="1"/>
                </a:lnTo>
                <a:lnTo>
                  <a:pt x="84" y="701"/>
                </a:lnTo>
                <a:lnTo>
                  <a:pt x="0" y="7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1"/>
          <p:cNvSpPr/>
          <p:nvPr/>
        </p:nvSpPr>
        <p:spPr>
          <a:xfrm flipH="1">
            <a:off x="9659871" y="1373675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1"/>
          <p:cNvSpPr/>
          <p:nvPr/>
        </p:nvSpPr>
        <p:spPr>
          <a:xfrm flipH="1">
            <a:off x="9653206" y="1579020"/>
            <a:ext cx="5723" cy="33999"/>
          </a:xfrm>
          <a:custGeom>
            <a:avLst/>
            <a:gdLst/>
            <a:ahLst/>
            <a:cxnLst/>
            <a:rect l="l" t="t" r="r" b="b"/>
            <a:pathLst>
              <a:path w="85" h="505" extrusionOk="0">
                <a:moveTo>
                  <a:pt x="1" y="0"/>
                </a:moveTo>
                <a:lnTo>
                  <a:pt x="85" y="0"/>
                </a:lnTo>
                <a:lnTo>
                  <a:pt x="85" y="504"/>
                </a:lnTo>
                <a:lnTo>
                  <a:pt x="1" y="5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1"/>
          <p:cNvSpPr/>
          <p:nvPr/>
        </p:nvSpPr>
        <p:spPr>
          <a:xfrm flipH="1">
            <a:off x="9534575" y="1596054"/>
            <a:ext cx="5723" cy="36557"/>
          </a:xfrm>
          <a:custGeom>
            <a:avLst/>
            <a:gdLst/>
            <a:ahLst/>
            <a:cxnLst/>
            <a:rect l="l" t="t" r="r" b="b"/>
            <a:pathLst>
              <a:path w="85" h="543" extrusionOk="0">
                <a:moveTo>
                  <a:pt x="0" y="0"/>
                </a:moveTo>
                <a:lnTo>
                  <a:pt x="84" y="0"/>
                </a:lnTo>
                <a:lnTo>
                  <a:pt x="84" y="543"/>
                </a:lnTo>
                <a:lnTo>
                  <a:pt x="0" y="5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1"/>
          <p:cNvSpPr/>
          <p:nvPr/>
        </p:nvSpPr>
        <p:spPr>
          <a:xfrm flipH="1">
            <a:off x="9596920" y="1690984"/>
            <a:ext cx="5655" cy="38645"/>
          </a:xfrm>
          <a:custGeom>
            <a:avLst/>
            <a:gdLst/>
            <a:ahLst/>
            <a:cxnLst/>
            <a:rect l="l" t="t" r="r" b="b"/>
            <a:pathLst>
              <a:path w="84" h="574" extrusionOk="0">
                <a:moveTo>
                  <a:pt x="0" y="1"/>
                </a:moveTo>
                <a:lnTo>
                  <a:pt x="84" y="1"/>
                </a:lnTo>
                <a:lnTo>
                  <a:pt x="84" y="573"/>
                </a:lnTo>
                <a:lnTo>
                  <a:pt x="0" y="5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1"/>
          <p:cNvSpPr/>
          <p:nvPr/>
        </p:nvSpPr>
        <p:spPr>
          <a:xfrm flipH="1">
            <a:off x="9688889" y="1975370"/>
            <a:ext cx="5723" cy="39587"/>
          </a:xfrm>
          <a:custGeom>
            <a:avLst/>
            <a:gdLst/>
            <a:ahLst/>
            <a:cxnLst/>
            <a:rect l="l" t="t" r="r" b="b"/>
            <a:pathLst>
              <a:path w="85" h="588" extrusionOk="0">
                <a:moveTo>
                  <a:pt x="0" y="1"/>
                </a:moveTo>
                <a:lnTo>
                  <a:pt x="84" y="1"/>
                </a:lnTo>
                <a:lnTo>
                  <a:pt x="84" y="587"/>
                </a:lnTo>
                <a:lnTo>
                  <a:pt x="0" y="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1"/>
          <p:cNvSpPr/>
          <p:nvPr/>
        </p:nvSpPr>
        <p:spPr>
          <a:xfrm flipH="1">
            <a:off x="9636980" y="1995164"/>
            <a:ext cx="5723" cy="83820"/>
          </a:xfrm>
          <a:custGeom>
            <a:avLst/>
            <a:gdLst/>
            <a:ahLst/>
            <a:cxnLst/>
            <a:rect l="l" t="t" r="r" b="b"/>
            <a:pathLst>
              <a:path w="85" h="1245" extrusionOk="0">
                <a:moveTo>
                  <a:pt x="1" y="0"/>
                </a:moveTo>
                <a:lnTo>
                  <a:pt x="85" y="0"/>
                </a:lnTo>
                <a:lnTo>
                  <a:pt x="85" y="1245"/>
                </a:lnTo>
                <a:lnTo>
                  <a:pt x="1" y="12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1"/>
          <p:cNvSpPr/>
          <p:nvPr/>
        </p:nvSpPr>
        <p:spPr>
          <a:xfrm flipH="1">
            <a:off x="9706058" y="2245483"/>
            <a:ext cx="5723" cy="45781"/>
          </a:xfrm>
          <a:custGeom>
            <a:avLst/>
            <a:gdLst/>
            <a:ahLst/>
            <a:cxnLst/>
            <a:rect l="l" t="t" r="r" b="b"/>
            <a:pathLst>
              <a:path w="85" h="680" extrusionOk="0">
                <a:moveTo>
                  <a:pt x="0" y="0"/>
                </a:moveTo>
                <a:lnTo>
                  <a:pt x="84" y="0"/>
                </a:lnTo>
                <a:lnTo>
                  <a:pt x="84" y="679"/>
                </a:lnTo>
                <a:lnTo>
                  <a:pt x="0" y="6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1"/>
          <p:cNvSpPr/>
          <p:nvPr/>
        </p:nvSpPr>
        <p:spPr>
          <a:xfrm flipH="1">
            <a:off x="9659887" y="1725825"/>
            <a:ext cx="5723" cy="100920"/>
          </a:xfrm>
          <a:custGeom>
            <a:avLst/>
            <a:gdLst/>
            <a:ahLst/>
            <a:cxnLst/>
            <a:rect l="l" t="t" r="r" b="b"/>
            <a:pathLst>
              <a:path w="85" h="1499" extrusionOk="0">
                <a:moveTo>
                  <a:pt x="0" y="1"/>
                </a:moveTo>
                <a:lnTo>
                  <a:pt x="84" y="1"/>
                </a:lnTo>
                <a:lnTo>
                  <a:pt x="84" y="1498"/>
                </a:lnTo>
                <a:lnTo>
                  <a:pt x="0" y="1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1"/>
          <p:cNvSpPr/>
          <p:nvPr/>
        </p:nvSpPr>
        <p:spPr>
          <a:xfrm flipH="1">
            <a:off x="9523534" y="1796619"/>
            <a:ext cx="5723" cy="39250"/>
          </a:xfrm>
          <a:custGeom>
            <a:avLst/>
            <a:gdLst/>
            <a:ahLst/>
            <a:cxnLst/>
            <a:rect l="l" t="t" r="r" b="b"/>
            <a:pathLst>
              <a:path w="85" h="583" extrusionOk="0">
                <a:moveTo>
                  <a:pt x="0" y="1"/>
                </a:moveTo>
                <a:lnTo>
                  <a:pt x="84" y="1"/>
                </a:lnTo>
                <a:lnTo>
                  <a:pt x="84" y="582"/>
                </a:lnTo>
                <a:lnTo>
                  <a:pt x="0" y="5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1"/>
          <p:cNvSpPr/>
          <p:nvPr/>
        </p:nvSpPr>
        <p:spPr>
          <a:xfrm flipH="1">
            <a:off x="9566017" y="2187044"/>
            <a:ext cx="5655" cy="47329"/>
          </a:xfrm>
          <a:custGeom>
            <a:avLst/>
            <a:gdLst/>
            <a:ahLst/>
            <a:cxnLst/>
            <a:rect l="l" t="t" r="r" b="b"/>
            <a:pathLst>
              <a:path w="84" h="703" extrusionOk="0">
                <a:moveTo>
                  <a:pt x="0" y="1"/>
                </a:moveTo>
                <a:lnTo>
                  <a:pt x="84" y="1"/>
                </a:lnTo>
                <a:lnTo>
                  <a:pt x="84" y="702"/>
                </a:lnTo>
                <a:lnTo>
                  <a:pt x="0" y="7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1"/>
          <p:cNvSpPr/>
          <p:nvPr/>
        </p:nvSpPr>
        <p:spPr>
          <a:xfrm flipH="1">
            <a:off x="9659871" y="2148870"/>
            <a:ext cx="5723" cy="30027"/>
          </a:xfrm>
          <a:custGeom>
            <a:avLst/>
            <a:gdLst/>
            <a:ahLst/>
            <a:cxnLst/>
            <a:rect l="l" t="t" r="r" b="b"/>
            <a:pathLst>
              <a:path w="85" h="446" extrusionOk="0">
                <a:moveTo>
                  <a:pt x="0" y="0"/>
                </a:moveTo>
                <a:lnTo>
                  <a:pt x="84" y="0"/>
                </a:lnTo>
                <a:lnTo>
                  <a:pt x="84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D16060-6962-A839-D072-F4CD36A8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4" y="3638059"/>
            <a:ext cx="4794425" cy="619211"/>
          </a:xfrm>
          <a:prstGeom prst="rect">
            <a:avLst/>
          </a:prstGeom>
        </p:spPr>
      </p:pic>
      <p:sp>
        <p:nvSpPr>
          <p:cNvPr id="6" name="Google Shape;754;p61"/>
          <p:cNvSpPr txBox="1">
            <a:spLocks/>
          </p:cNvSpPr>
          <p:nvPr/>
        </p:nvSpPr>
        <p:spPr>
          <a:xfrm>
            <a:off x="768298" y="2727626"/>
            <a:ext cx="5294009" cy="209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16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munu Libre"/>
              <a:buNone/>
              <a:defRPr sz="2800" b="0" i="0" u="none" strike="noStrike" cap="none">
                <a:solidFill>
                  <a:schemeClr val="dk1"/>
                </a:solidFill>
                <a:latin typeface="Gemunu Libre"/>
                <a:ea typeface="Gemunu Libre"/>
                <a:cs typeface="Gemunu Libre"/>
                <a:sym typeface="Gemunu Libre"/>
              </a:defRPr>
            </a:lvl9pPr>
          </a:lstStyle>
          <a:p>
            <a:pPr marL="0" indent="0" algn="just"/>
            <a:r>
              <a:rPr lang="en-US" sz="2000" b="1" dirty="0" err="1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Práctica</a:t>
            </a:r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 2. </a:t>
            </a:r>
            <a:r>
              <a:rPr lang="es-ES" sz="2000" dirty="0">
                <a:solidFill>
                  <a:schemeClr val="dk1"/>
                </a:solidFill>
              </a:rPr>
              <a:t>Diseño de registros de corrimientos en cascada</a:t>
            </a:r>
            <a:endParaRPr lang="en-US" sz="2000" b="1" dirty="0">
              <a:solidFill>
                <a:schemeClr val="accent3"/>
              </a:solidFill>
              <a:latin typeface="Orbitron"/>
              <a:ea typeface="Orbitron"/>
              <a:cs typeface="Orbitron"/>
              <a:sym typeface="Orbitron"/>
            </a:endParaRPr>
          </a:p>
          <a:p>
            <a:pPr marL="0" indent="0"/>
            <a:r>
              <a:rPr lang="en-US" sz="2000" b="1" dirty="0">
                <a:solidFill>
                  <a:schemeClr val="accent3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Bravo Luna Ivonne Monserrat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Díaz González Rivas Ángel Iñaqui</a:t>
            </a:r>
          </a:p>
          <a:p>
            <a:pPr marL="285750" indent="-285750">
              <a:buFontTx/>
              <a:buChar char="-"/>
            </a:pPr>
            <a:r>
              <a:rPr lang="es-MX" dirty="0">
                <a:solidFill>
                  <a:schemeClr val="tx1"/>
                </a:solidFill>
              </a:rPr>
              <a:t>García Gallegos Samantha</a:t>
            </a:r>
          </a:p>
          <a:p>
            <a:pPr marL="285750" indent="-285750">
              <a:buFontTx/>
              <a:buChar char="-"/>
            </a:pPr>
            <a:r>
              <a:rPr lang="es-MX" dirty="0" err="1">
                <a:solidFill>
                  <a:schemeClr val="tx1"/>
                </a:solidFill>
              </a:rPr>
              <a:t>Siliano</a:t>
            </a:r>
            <a:r>
              <a:rPr lang="es-MX" dirty="0">
                <a:solidFill>
                  <a:schemeClr val="tx1"/>
                </a:solidFill>
              </a:rPr>
              <a:t> Haller Rodrigo </a:t>
            </a: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0" indent="0"/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>
              <a:solidFill>
                <a:schemeClr val="tx1"/>
              </a:solidFill>
            </a:endParaRPr>
          </a:p>
          <a:p>
            <a:pPr marL="285750" indent="-285750">
              <a:spcBef>
                <a:spcPts val="1000"/>
              </a:spcBef>
              <a:buFontTx/>
              <a:buChar char="-"/>
            </a:pPr>
            <a:endParaRPr lang="es-MX" dirty="0"/>
          </a:p>
          <a:p>
            <a:pPr marL="0" indent="0">
              <a:spcBef>
                <a:spcPts val="1000"/>
              </a:spcBef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6"/>
          <p:cNvPicPr preferRelativeResize="0"/>
          <p:nvPr/>
        </p:nvPicPr>
        <p:blipFill rotWithShape="1">
          <a:blip r:embed="rId3"/>
          <a:srcRect l="22817" r="49472"/>
          <a:stretch/>
        </p:blipFill>
        <p:spPr>
          <a:xfrm>
            <a:off x="0" y="0"/>
            <a:ext cx="33597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6"/>
          <p:cNvSpPr/>
          <p:nvPr/>
        </p:nvSpPr>
        <p:spPr>
          <a:xfrm flipH="1">
            <a:off x="2443835" y="0"/>
            <a:ext cx="13431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" name="Google Shape;438;p46"/>
          <p:cNvSpPr/>
          <p:nvPr/>
        </p:nvSpPr>
        <p:spPr>
          <a:xfrm>
            <a:off x="4087996" y="801356"/>
            <a:ext cx="4784416" cy="1658701"/>
          </a:xfrm>
          <a:custGeom>
            <a:avLst/>
            <a:gdLst/>
            <a:ahLst/>
            <a:cxnLst/>
            <a:rect l="l" t="t" r="r" b="b"/>
            <a:pathLst>
              <a:path w="52308" h="41942" extrusionOk="0">
                <a:moveTo>
                  <a:pt x="40862" y="41060"/>
                </a:moveTo>
                <a:cubicBezTo>
                  <a:pt x="34420" y="42693"/>
                  <a:pt x="18778" y="41903"/>
                  <a:pt x="12261" y="39960"/>
                </a:cubicBezTo>
                <a:cubicBezTo>
                  <a:pt x="5744" y="38017"/>
                  <a:pt x="3549" y="34828"/>
                  <a:pt x="1762" y="29401"/>
                </a:cubicBezTo>
                <a:cubicBezTo>
                  <a:pt x="-24" y="23974"/>
                  <a:pt x="-998" y="12226"/>
                  <a:pt x="1542" y="7400"/>
                </a:cubicBezTo>
                <a:cubicBezTo>
                  <a:pt x="4082" y="2574"/>
                  <a:pt x="10234" y="1350"/>
                  <a:pt x="17002" y="445"/>
                </a:cubicBezTo>
                <a:cubicBezTo>
                  <a:pt x="23770" y="-460"/>
                  <a:pt x="36433" y="1"/>
                  <a:pt x="42148" y="1969"/>
                </a:cubicBezTo>
                <a:cubicBezTo>
                  <a:pt x="47863" y="3938"/>
                  <a:pt x="49832" y="7557"/>
                  <a:pt x="51292" y="12256"/>
                </a:cubicBezTo>
                <a:cubicBezTo>
                  <a:pt x="52753" y="16955"/>
                  <a:pt x="52649" y="25362"/>
                  <a:pt x="50911" y="30163"/>
                </a:cubicBezTo>
                <a:cubicBezTo>
                  <a:pt x="49173" y="34964"/>
                  <a:pt x="47304" y="39427"/>
                  <a:pt x="40862" y="4106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accent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439" name="Google Shape;439;p46"/>
          <p:cNvSpPr txBox="1">
            <a:spLocks noGrp="1"/>
          </p:cNvSpPr>
          <p:nvPr>
            <p:ph type="title" idx="2"/>
          </p:nvPr>
        </p:nvSpPr>
        <p:spPr>
          <a:xfrm flipH="1">
            <a:off x="3350164" y="2937751"/>
            <a:ext cx="5276329" cy="182209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Cambiar el mensaje para los visualizadores con corrimiento.</a:t>
            </a:r>
            <a:endParaRPr sz="3200" dirty="0"/>
          </a:p>
        </p:txBody>
      </p:sp>
      <p:sp>
        <p:nvSpPr>
          <p:cNvPr id="440" name="Google Shape;440;p46"/>
          <p:cNvSpPr txBox="1">
            <a:spLocks noGrp="1"/>
          </p:cNvSpPr>
          <p:nvPr>
            <p:ph type="title"/>
          </p:nvPr>
        </p:nvSpPr>
        <p:spPr>
          <a:xfrm>
            <a:off x="4572000" y="1022456"/>
            <a:ext cx="4248716" cy="1216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dirty="0"/>
              <a:t>EJERCICIO 2.3</a:t>
            </a:r>
            <a:br>
              <a:rPr lang="es-MX" sz="4800" dirty="0"/>
            </a:br>
            <a:r>
              <a:rPr lang="es-MX" sz="4800" dirty="0"/>
              <a:t>MENSAJE</a:t>
            </a:r>
            <a:endParaRPr sz="4800" dirty="0"/>
          </a:p>
        </p:txBody>
      </p:sp>
      <p:pic>
        <p:nvPicPr>
          <p:cNvPr id="442" name="Google Shape;4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231911">
            <a:off x="-1142999" y="-909211"/>
            <a:ext cx="2511457" cy="20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6"/>
          <p:cNvPicPr preferRelativeResize="0"/>
          <p:nvPr/>
        </p:nvPicPr>
        <p:blipFill rotWithShape="1">
          <a:blip r:embed="rId4">
            <a:alphaModFix/>
          </a:blip>
          <a:srcRect r="36435"/>
          <a:stretch/>
        </p:blipFill>
        <p:spPr>
          <a:xfrm rot="5399979">
            <a:off x="-27422" y="3391555"/>
            <a:ext cx="1596394" cy="2034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4856FA-CA24-476A-822A-0A97CBFF0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46" y="878082"/>
            <a:ext cx="8042564" cy="3891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9789">
            <a:off x="-421195" y="-940585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D1B7AB0C-C1E7-E425-CD96-C843F8D0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216" y="7644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316038C-85F9-320E-2AB6-9EB5FEF6E066}"/>
              </a:ext>
            </a:extLst>
          </p:cNvPr>
          <p:cNvGrpSpPr/>
          <p:nvPr/>
        </p:nvGrpSpPr>
        <p:grpSpPr>
          <a:xfrm>
            <a:off x="834532" y="76439"/>
            <a:ext cx="7180628" cy="5143500"/>
            <a:chOff x="728298" y="7825"/>
            <a:chExt cx="7180628" cy="5143500"/>
          </a:xfrm>
        </p:grpSpPr>
        <p:sp>
          <p:nvSpPr>
            <p:cNvPr id="306" name="Google Shape;306;p37"/>
            <p:cNvSpPr/>
            <p:nvPr/>
          </p:nvSpPr>
          <p:spPr>
            <a:xfrm flipH="1">
              <a:off x="4172100" y="7825"/>
              <a:ext cx="1771500" cy="5143500"/>
            </a:xfrm>
            <a:prstGeom prst="rect">
              <a:avLst/>
            </a:prstGeom>
            <a:gradFill>
              <a:gsLst>
                <a:gs pos="0">
                  <a:srgbClr val="010D26">
                    <a:alpha val="0"/>
                  </a:srgbClr>
                </a:gs>
                <a:gs pos="75000">
                  <a:srgbClr val="010D26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D11D6F8-8A5D-418C-8B98-E970CF7E8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4"/>
            <a:stretch/>
          </p:blipFill>
          <p:spPr>
            <a:xfrm>
              <a:off x="728298" y="539952"/>
              <a:ext cx="7180628" cy="3041448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45B31B15-3DF0-48EF-A6EA-5956B9233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16"/>
            <a:stretch/>
          </p:blipFill>
          <p:spPr>
            <a:xfrm>
              <a:off x="728298" y="3581400"/>
              <a:ext cx="7180628" cy="13271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099804-DFF1-4CB3-9D15-41995FCFE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606"/>
          <a:stretch/>
        </p:blipFill>
        <p:spPr>
          <a:xfrm>
            <a:off x="827067" y="1172753"/>
            <a:ext cx="6600958" cy="27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5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/>
          <p:nvPr/>
        </p:nvSpPr>
        <p:spPr>
          <a:xfrm flipH="1">
            <a:off x="4172100" y="7825"/>
            <a:ext cx="17715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79789">
            <a:off x="-220300" y="-939773"/>
            <a:ext cx="2511454" cy="20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D1B7AB0C-C1E7-E425-CD96-C843F8D0A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F99B48-C8A5-48DE-98E7-C55EF3140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45" y="1095545"/>
            <a:ext cx="8062851" cy="32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8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7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3618449">
            <a:off x="5498788" y="-995480"/>
            <a:ext cx="6411376" cy="483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471925" y="298200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CÓDIGO EN VHDL</a:t>
            </a:r>
            <a:endParaRPr sz="3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412531-9FC2-422F-A607-A15D83482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82" y="928800"/>
            <a:ext cx="6113945" cy="406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 rotWithShape="1">
          <a:blip r:embed="rId3"/>
          <a:srcRect l="38277" t="3733" r="33301" b="47824"/>
          <a:stretch/>
        </p:blipFill>
        <p:spPr>
          <a:xfrm>
            <a:off x="4067163" y="0"/>
            <a:ext cx="50768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/>
          <p:nvPr/>
        </p:nvSpPr>
        <p:spPr>
          <a:xfrm rot="10800000" flipH="1">
            <a:off x="4067164" y="0"/>
            <a:ext cx="1771500" cy="5143500"/>
          </a:xfrm>
          <a:prstGeom prst="rect">
            <a:avLst/>
          </a:prstGeom>
          <a:gradFill>
            <a:gsLst>
              <a:gs pos="0">
                <a:srgbClr val="010D26">
                  <a:alpha val="0"/>
                </a:srgbClr>
              </a:gs>
              <a:gs pos="75000">
                <a:srgbClr val="010D26"/>
              </a:gs>
              <a:gs pos="100000">
                <a:schemeClr val="accent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239575" y="2802658"/>
            <a:ext cx="4241796" cy="1973400"/>
          </a:xfrm>
          <a:custGeom>
            <a:avLst/>
            <a:gdLst/>
            <a:ahLst/>
            <a:cxnLst/>
            <a:rect l="l" t="t" r="r" b="b"/>
            <a:pathLst>
              <a:path w="91212" h="62033" extrusionOk="0">
                <a:moveTo>
                  <a:pt x="18161" y="698"/>
                </a:moveTo>
                <a:cubicBezTo>
                  <a:pt x="29404" y="-806"/>
                  <a:pt x="58469" y="299"/>
                  <a:pt x="69955" y="2328"/>
                </a:cubicBezTo>
                <a:cubicBezTo>
                  <a:pt x="81442" y="4358"/>
                  <a:pt x="83845" y="4831"/>
                  <a:pt x="87080" y="12875"/>
                </a:cubicBezTo>
                <a:cubicBezTo>
                  <a:pt x="90315" y="20919"/>
                  <a:pt x="93233" y="42452"/>
                  <a:pt x="89366" y="50594"/>
                </a:cubicBezTo>
                <a:cubicBezTo>
                  <a:pt x="85499" y="58736"/>
                  <a:pt x="76770" y="60711"/>
                  <a:pt x="63879" y="61727"/>
                </a:cubicBezTo>
                <a:cubicBezTo>
                  <a:pt x="50989" y="62743"/>
                  <a:pt x="22507" y="61276"/>
                  <a:pt x="12023" y="56690"/>
                </a:cubicBezTo>
                <a:cubicBezTo>
                  <a:pt x="1539" y="52104"/>
                  <a:pt x="2562" y="41768"/>
                  <a:pt x="974" y="34211"/>
                </a:cubicBezTo>
                <a:cubicBezTo>
                  <a:pt x="-613" y="26655"/>
                  <a:pt x="-366" y="16937"/>
                  <a:pt x="2498" y="11351"/>
                </a:cubicBezTo>
                <a:cubicBezTo>
                  <a:pt x="5363" y="5766"/>
                  <a:pt x="6918" y="2202"/>
                  <a:pt x="18161" y="698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25000">
                <a:srgbClr val="A61DD3"/>
              </a:gs>
              <a:gs pos="50000">
                <a:schemeClr val="accent1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00038" dist="95250" dir="5400000" algn="bl" rotWithShape="0">
              <a:schemeClr val="accent1">
                <a:alpha val="50000"/>
              </a:schemeClr>
            </a:outerShdw>
          </a:effectLst>
        </p:spPr>
        <p:txBody>
          <a:bodyPr/>
          <a:lstStyle/>
          <a:p>
            <a:endParaRPr lang="es-MX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330204" y="3056586"/>
            <a:ext cx="4241796" cy="157891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PINES UTILIZADOS</a:t>
            </a:r>
            <a:endParaRPr sz="4800" dirty="0"/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5761397" y="-854049"/>
            <a:ext cx="2511457" cy="203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l="-22010" b="-300"/>
          <a:stretch/>
        </p:blipFill>
        <p:spPr>
          <a:xfrm rot="6490465">
            <a:off x="7145824" y="2438915"/>
            <a:ext cx="4595549" cy="34656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47">
            <a:extLst>
              <a:ext uri="{FF2B5EF4-FFF2-40B4-BE49-F238E27FC236}">
                <a16:creationId xmlns:a16="http://schemas.microsoft.com/office/drawing/2014/main" id="{A4DA2161-5F34-2A6F-5FFB-B3AAB6F089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235" y="163821"/>
            <a:ext cx="7717500" cy="630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PINES UTILIZADOS</a:t>
            </a:r>
            <a:endParaRPr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10E79D-D3BD-4119-98C6-5AD291F666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00"/>
          <a:stretch/>
        </p:blipFill>
        <p:spPr>
          <a:xfrm>
            <a:off x="471055" y="893791"/>
            <a:ext cx="7717500" cy="3355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averse Newsletter by Slidesgo">
  <a:themeElements>
    <a:clrScheme name="Simple Light">
      <a:dk1>
        <a:srgbClr val="FFFFFF"/>
      </a:dk1>
      <a:lt1>
        <a:srgbClr val="F0CA98"/>
      </a:lt1>
      <a:dk2>
        <a:srgbClr val="8058DE"/>
      </a:dk2>
      <a:lt2>
        <a:srgbClr val="870FF9"/>
      </a:lt2>
      <a:accent1>
        <a:srgbClr val="C52BAD"/>
      </a:accent1>
      <a:accent2>
        <a:srgbClr val="5E0045"/>
      </a:accent2>
      <a:accent3>
        <a:srgbClr val="69E2D9"/>
      </a:accent3>
      <a:accent4>
        <a:srgbClr val="1D2686"/>
      </a:accent4>
      <a:accent5>
        <a:srgbClr val="010D26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117</Words>
  <Application>Microsoft Office PowerPoint</Application>
  <PresentationFormat>Presentación en pantalla (16:9)</PresentationFormat>
  <Paragraphs>28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Gemunu Libre</vt:lpstr>
      <vt:lpstr>Orbitron</vt:lpstr>
      <vt:lpstr>Orbitron Black</vt:lpstr>
      <vt:lpstr>Metaverse Newsletter by Slidesgo</vt:lpstr>
      <vt:lpstr>PRÁCTICA 2 Diseño de registros de corrimientos en cascada</vt:lpstr>
      <vt:lpstr>Cambiar el mensaje para los visualizadores con corrimiento.</vt:lpstr>
      <vt:lpstr>CÓDIGO EN VHDL</vt:lpstr>
      <vt:lpstr>CÓDIGO EN VHDL</vt:lpstr>
      <vt:lpstr>CÓDIGO EN VHDL</vt:lpstr>
      <vt:lpstr>CÓDIGO EN VHDL</vt:lpstr>
      <vt:lpstr>CÓDIGO EN VHDL</vt:lpstr>
      <vt:lpstr>PINES UTILIZADOS</vt:lpstr>
      <vt:lpstr>PINES UTILIZADOS</vt:lpstr>
      <vt:lpstr>FUNCIONAMIENTO EJERCICIO 2.3</vt:lpstr>
      <vt:lpstr>Presentación de PowerPoint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¿PARA QUÉ SIRVE FLEX Y YACC?</dc:title>
  <dc:creator>Ivonne Bravo Luna</dc:creator>
  <cp:lastModifiedBy>Ivonne Monserrat Bravo Luna</cp:lastModifiedBy>
  <cp:revision>52</cp:revision>
  <dcterms:modified xsi:type="dcterms:W3CDTF">2024-08-26T02:24:16Z</dcterms:modified>
</cp:coreProperties>
</file>